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5" r:id="rId2"/>
  </p:sldMasterIdLst>
  <p:notesMasterIdLst>
    <p:notesMasterId r:id="rId27"/>
  </p:notesMasterIdLst>
  <p:handoutMasterIdLst>
    <p:handoutMasterId r:id="rId28"/>
  </p:handoutMasterIdLst>
  <p:sldIdLst>
    <p:sldId id="258" r:id="rId3"/>
    <p:sldId id="304" r:id="rId4"/>
    <p:sldId id="2042" r:id="rId5"/>
    <p:sldId id="2061" r:id="rId6"/>
    <p:sldId id="301" r:id="rId7"/>
    <p:sldId id="2045" r:id="rId8"/>
    <p:sldId id="2062" r:id="rId9"/>
    <p:sldId id="2067" r:id="rId10"/>
    <p:sldId id="2048" r:id="rId11"/>
    <p:sldId id="2049" r:id="rId12"/>
    <p:sldId id="2050" r:id="rId13"/>
    <p:sldId id="2066" r:id="rId14"/>
    <p:sldId id="2051" r:id="rId15"/>
    <p:sldId id="2052" r:id="rId16"/>
    <p:sldId id="2053" r:id="rId17"/>
    <p:sldId id="2068" r:id="rId18"/>
    <p:sldId id="2055" r:id="rId19"/>
    <p:sldId id="2063" r:id="rId20"/>
    <p:sldId id="2064" r:id="rId21"/>
    <p:sldId id="2060" r:id="rId22"/>
    <p:sldId id="263" r:id="rId23"/>
    <p:sldId id="2059" r:id="rId24"/>
    <p:sldId id="2065" r:id="rId25"/>
    <p:sldId id="201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87" userDrawn="1">
          <p15:clr>
            <a:srgbClr val="A4A3A4"/>
          </p15:clr>
        </p15:guide>
        <p15:guide id="3" pos="2048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93" userDrawn="1">
          <p15:clr>
            <a:srgbClr val="A4A3A4"/>
          </p15:clr>
        </p15:guide>
        <p15:guide id="10" orient="horz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E0F"/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5439"/>
  </p:normalViewPr>
  <p:slideViewPr>
    <p:cSldViewPr snapToGrid="0" snapToObjects="1" showGuides="1">
      <p:cViewPr varScale="1">
        <p:scale>
          <a:sx n="109" d="100"/>
          <a:sy n="109" d="100"/>
        </p:scale>
        <p:origin x="1020" y="96"/>
      </p:cViewPr>
      <p:guideLst>
        <p:guide orient="horz" pos="2160"/>
        <p:guide pos="7287"/>
        <p:guide pos="2048"/>
        <p:guide pos="3840"/>
        <p:guide orient="horz" pos="346"/>
        <p:guide orient="horz" pos="3974"/>
        <p:guide pos="5518"/>
        <p:guide pos="2139"/>
        <p:guide pos="393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Open Sans Light" panose="020B03060305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Open Sans Light" panose="020B0306030504020204" pitchFamily="34" charset="0"/>
              </a:rPr>
              <a:t>24/04/2021</a:t>
            </a:fld>
            <a:endParaRPr lang="es-ES_tradnl" dirty="0">
              <a:latin typeface="Open Sans Light" panose="020B03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Open Sans Light" panose="020B03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Open Sans Light" panose="020B0306030504020204" pitchFamily="34" charset="0"/>
              </a:rPr>
              <a:t>‹#›</a:t>
            </a:fld>
            <a:endParaRPr lang="es-ES_tradnl" dirty="0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88EDFB7E-8A14-5F4A-A8BC-FEC574E653A4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7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3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0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5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41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5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37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38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99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8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40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04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5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89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0D1A78A9-4710-874F-98DF-A8DEA9C007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Open Sans Light" panose="020B0306030504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23D75A-5F99-1A48-8EF0-96EDEC1AA9CB}"/>
              </a:ext>
            </a:extLst>
          </p:cNvPr>
          <p:cNvSpPr/>
          <p:nvPr userDrawn="1"/>
        </p:nvSpPr>
        <p:spPr>
          <a:xfrm>
            <a:off x="1109272" y="858186"/>
            <a:ext cx="10013429" cy="51716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523079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D3A2186-74A7-4D49-97B1-72D8AFBC1C62}"/>
              </a:ext>
            </a:extLst>
          </p:cNvPr>
          <p:cNvSpPr/>
          <p:nvPr userDrawn="1"/>
        </p:nvSpPr>
        <p:spPr>
          <a:xfrm>
            <a:off x="1510151" y="1240471"/>
            <a:ext cx="9171701" cy="44121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1016" y="861588"/>
            <a:ext cx="5237159" cy="5212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0">
            <a:solidFill>
              <a:schemeClr val="bg2"/>
            </a:solidFill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pen Sans Light" panose="020B0306030504020204" pitchFamily="34" charset="0"/>
                <a:ea typeface="Roboto Regular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F2CC63-413D-C44C-8B5F-FDED49DF674A}"/>
              </a:ext>
            </a:extLst>
          </p:cNvPr>
          <p:cNvSpPr/>
          <p:nvPr userDrawn="1"/>
        </p:nvSpPr>
        <p:spPr>
          <a:xfrm>
            <a:off x="6608618" y="533890"/>
            <a:ext cx="5043052" cy="58114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4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43F5BF-112A-4F40-87E2-08EABD910DBC}"/>
              </a:ext>
            </a:extLst>
          </p:cNvPr>
          <p:cNvSpPr/>
          <p:nvPr userDrawn="1"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5237E9-BB5C-0D44-A48A-9D6BB4F6AD22}"/>
              </a:ext>
            </a:extLst>
          </p:cNvPr>
          <p:cNvSpPr/>
          <p:nvPr userDrawn="1"/>
        </p:nvSpPr>
        <p:spPr>
          <a:xfrm>
            <a:off x="650669" y="571500"/>
            <a:ext cx="10907486" cy="5731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Open Sans Light" panose="020B0306030504020204" pitchFamily="34" charset="0"/>
                <a:ea typeface="Roboto Regular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69" r:id="rId4"/>
    <p:sldLayoutId id="2147483673" r:id="rId5"/>
    <p:sldLayoutId id="2147483671" r:id="rId6"/>
    <p:sldLayoutId id="2147483674" r:id="rId7"/>
    <p:sldLayoutId id="2147483664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pen Sans Light" panose="020B0306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2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2081929" y="1616976"/>
            <a:ext cx="8240239" cy="165167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THIẾT KẾ WEBSITE DU LỊCH VÒNG QUANH HÀ NỘI MỘT NGÀY</a:t>
            </a:r>
            <a:endParaRPr lang="en-US" sz="3600" dirty="0">
              <a:solidFill>
                <a:srgbClr val="FF0000"/>
              </a:solidFill>
              <a:effectLst/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1125415" y="6290726"/>
            <a:ext cx="971549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NGÀNH:</a:t>
            </a:r>
            <a:r>
              <a:rPr lang="en-US" sz="12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CÔNG NGHỆ THÔNG TIN – THIẾT KẾ WEBSITE</a:t>
            </a:r>
            <a:endParaRPr lang="vi-V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vi-V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Môn</a:t>
            </a:r>
            <a:r>
              <a:rPr lang="vi-V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DỰ ÁN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33340-C04A-4A71-8E0C-70DB9A446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56" y="4054726"/>
            <a:ext cx="630385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l"/>
                <a:tab pos="3521075" algn="l"/>
              </a:tabLst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SVTH:	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1. </a:t>
            </a:r>
            <a:r>
              <a:rPr kumimoji="0" lang="en-US" altLang="en-US" sz="24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Hồ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 Phi - Ph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l"/>
                <a:tab pos="3521075" algn="l"/>
              </a:tabLst>
            </a:pPr>
            <a:r>
              <a:rPr lang="en-US" altLang="en-US" sz="2400" i="1" dirty="0">
                <a:ea typeface="Open Sans" panose="020B0606030504020204" pitchFamily="34" charset="0"/>
                <a:cs typeface="Arial" panose="020B0604020202020204" pitchFamily="34" charset="0"/>
              </a:rPr>
              <a:t>	2. </a:t>
            </a:r>
            <a:r>
              <a:rPr lang="en-US" altLang="en-US" sz="2400" i="1" dirty="0" err="1">
                <a:ea typeface="Open Sans" panose="020B0606030504020204" pitchFamily="34" charset="0"/>
                <a:cs typeface="Arial" panose="020B0604020202020204" pitchFamily="34" charset="0"/>
              </a:rPr>
              <a:t>Hà</a:t>
            </a:r>
            <a:r>
              <a:rPr lang="en-US" altLang="en-US" sz="2400" i="1" dirty="0"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i="1" dirty="0" err="1">
                <a:ea typeface="Open Sans" panose="020B0606030504020204" pitchFamily="34" charset="0"/>
                <a:cs typeface="Arial" panose="020B0604020202020204" pitchFamily="34" charset="0"/>
              </a:rPr>
              <a:t>Mạnh</a:t>
            </a:r>
            <a:r>
              <a:rPr lang="en-US" altLang="en-US" sz="2400" i="1" dirty="0"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i="1" dirty="0" err="1">
                <a:ea typeface="Open Sans" panose="020B0606030504020204" pitchFamily="34" charset="0"/>
                <a:cs typeface="Arial" panose="020B0604020202020204" pitchFamily="34" charset="0"/>
              </a:rPr>
              <a:t>Hùng</a:t>
            </a:r>
            <a:r>
              <a:rPr lang="en-US" altLang="en-US" sz="2400" i="1" dirty="0">
                <a:ea typeface="Open Sans" panose="020B0606030504020204" pitchFamily="34" charset="0"/>
                <a:cs typeface="Arial" panose="020B0604020202020204" pitchFamily="34" charset="0"/>
              </a:rPr>
              <a:t> – Ph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l"/>
                <a:tab pos="3521075" algn="l"/>
              </a:tabLst>
            </a:pP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	3. </a:t>
            </a:r>
            <a:r>
              <a:rPr kumimoji="0" lang="en-US" altLang="en-US" sz="24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Trần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 Anh Quan</a:t>
            </a:r>
            <a:r>
              <a:rPr lang="en-US" altLang="en-US" sz="2400" i="1" dirty="0">
                <a:ea typeface="Open Sans" panose="020B0606030504020204" pitchFamily="34" charset="0"/>
                <a:cs typeface="Arial" panose="020B0604020202020204" pitchFamily="34" charset="0"/>
              </a:rPr>
              <a:t>g – Ph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l"/>
                <a:tab pos="3521075" algn="l"/>
              </a:tabLst>
            </a:pPr>
            <a:r>
              <a:rPr lang="en-US" altLang="en-US" sz="2400" i="1" dirty="0">
                <a:ea typeface="Open Sans" panose="020B0606030504020204" pitchFamily="34" charset="0"/>
                <a:cs typeface="Arial" panose="020B0604020202020204" pitchFamily="34" charset="0"/>
              </a:rPr>
              <a:t>	4. </a:t>
            </a:r>
            <a:r>
              <a:rPr lang="en-US" altLang="en-US" sz="2400" i="1" dirty="0" err="1">
                <a:ea typeface="Open Sans" panose="020B0606030504020204" pitchFamily="34" charset="0"/>
                <a:cs typeface="Arial" panose="020B0604020202020204" pitchFamily="34" charset="0"/>
              </a:rPr>
              <a:t>Nguyễn</a:t>
            </a:r>
            <a:r>
              <a:rPr lang="en-US" altLang="en-US" sz="2400" i="1" dirty="0"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i="1" dirty="0" err="1">
                <a:ea typeface="Open Sans" panose="020B0606030504020204" pitchFamily="34" charset="0"/>
                <a:cs typeface="Arial" panose="020B0604020202020204" pitchFamily="34" charset="0"/>
              </a:rPr>
              <a:t>Thùy</a:t>
            </a:r>
            <a:r>
              <a:rPr lang="en-US" altLang="en-US" sz="2400" i="1" dirty="0">
                <a:ea typeface="Open Sans" panose="020B0606030504020204" pitchFamily="34" charset="0"/>
                <a:cs typeface="Arial" panose="020B0604020202020204" pitchFamily="34" charset="0"/>
              </a:rPr>
              <a:t> Dương – Ph12768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1BE5BF8-ADA5-45FF-A356-DC3DDDC7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56" y="3589354"/>
            <a:ext cx="40266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076325" algn="l"/>
                <a:tab pos="35210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l"/>
                <a:tab pos="3521075" algn="l"/>
              </a:tabLst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GVHD: 	</a:t>
            </a:r>
            <a:r>
              <a:rPr kumimoji="0" lang="en-US" altLang="en-US" sz="24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Đỗ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Thị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Tuyết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Open Sans" panose="020B0606030504020204" pitchFamily="34" charset="0"/>
                <a:cs typeface="Arial" panose="020B0604020202020204" pitchFamily="34" charset="0"/>
              </a:rPr>
              <a:t> Mai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AEC47-29C4-46E6-8B9F-FFD6B5E1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12986">
            <a:off x="-26980" y="3161105"/>
            <a:ext cx="2869779" cy="23217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ond with a building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52647CD-D861-4F7D-949F-AB3C1034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8680">
            <a:off x="-55283" y="240013"/>
            <a:ext cx="2926387" cy="20846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675D576A-3563-488D-8E8C-B4713C745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7279">
            <a:off x="9258596" y="49447"/>
            <a:ext cx="2812659" cy="21375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1E7D8F-AE39-4766-B505-0205C6D9E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87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92650D-8FF5-47FF-AE28-3AF21407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462"/>
            <a:ext cx="12192000" cy="58590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C935E4-14ED-4DC2-A6AB-9C88ACB99A5B}"/>
              </a:ext>
            </a:extLst>
          </p:cNvPr>
          <p:cNvSpPr/>
          <p:nvPr/>
        </p:nvSpPr>
        <p:spPr>
          <a:xfrm>
            <a:off x="538434" y="5006098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Chọn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tour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theo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từng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quận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617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house&#10;&#10;Description automatically generated with medium confidence">
            <a:extLst>
              <a:ext uri="{FF2B5EF4-FFF2-40B4-BE49-F238E27FC236}">
                <a16:creationId xmlns:a16="http://schemas.microsoft.com/office/drawing/2014/main" id="{34622E69-A2DC-46AD-B7C5-A963C30C6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01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4DABE-8A07-4481-88E9-26FA231E25E6}"/>
              </a:ext>
            </a:extLst>
          </p:cNvPr>
          <p:cNvSpPr/>
          <p:nvPr/>
        </p:nvSpPr>
        <p:spPr>
          <a:xfrm>
            <a:off x="538434" y="5006098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Chọn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tour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có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sẵn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14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F47CCD-B5D7-4D8A-9471-9ABB3B284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6" r="11256"/>
          <a:stretch/>
        </p:blipFill>
        <p:spPr>
          <a:xfrm>
            <a:off x="4654296" y="10"/>
            <a:ext cx="7537707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DCA5EA-C9F1-43F7-8CD9-E7D77919E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099" y="806357"/>
            <a:ext cx="6734553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2012E-AFB0-43BE-B0AC-A7B06A69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08" y="-1213340"/>
            <a:ext cx="7175600" cy="86518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E0BD189-835F-4860-9216-012CF637D6B9}"/>
              </a:ext>
            </a:extLst>
          </p:cNvPr>
          <p:cNvSpPr/>
          <p:nvPr/>
        </p:nvSpPr>
        <p:spPr>
          <a:xfrm>
            <a:off x="110841" y="5303092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Lựa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chọn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7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AE657-305D-4BA6-99D5-CF18CA03B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34" y="1210109"/>
            <a:ext cx="4616434" cy="42586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D8829B3-211E-4948-9285-1A67EA09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33" y="1313264"/>
            <a:ext cx="4644528" cy="40523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CC020F-2019-484E-8794-CE04A0513DD0}"/>
              </a:ext>
            </a:extLst>
          </p:cNvPr>
          <p:cNvSpPr/>
          <p:nvPr/>
        </p:nvSpPr>
        <p:spPr>
          <a:xfrm>
            <a:off x="653814" y="5603530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Thao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tác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lựa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chọn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7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9">
            <a:extLst>
              <a:ext uri="{FF2B5EF4-FFF2-40B4-BE49-F238E27FC236}">
                <a16:creationId xmlns:a16="http://schemas.microsoft.com/office/drawing/2014/main" id="{F39EA87F-0F32-413C-A55A-7D61B03A9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18015EE6-BFEE-47EA-ABD8-9A3913720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61EDC30-3CA6-4979-B9AC-419446DC1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BD6CC672-9A3C-4B37-AA22-C123DBC72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A67370E-202F-4AF2-9EE5-5B7AC3653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DBABBFAB-EF78-4D3C-8CA7-724B7D9BF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068A13C-946C-4B26-9DFE-875533316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AEBA976-4E60-4B91-B491-8646474D5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F4DFC6B-C560-4DC5-A89B-0A3D537FE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4BFB0D3-52DF-47A1-8A6D-8283B54AB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D307B64-155D-4F91-8708-1A4628044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1E75FE6-3A7F-43BF-9F7E-BDA9FBE3D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E56F856-1240-4686-92EC-D84B4A378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889D6D1-D4B8-4C1B-B962-E47FBBCA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21D8093-4F4B-42F8-BFCF-40791F371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95CDB4D-13B6-4B35-9207-1EAAFF3F7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21CB5ED-A9D5-4EC8-8FC1-02F78111A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8CFCF10-B9B4-4A74-87A4-741A51090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9992F95-3EC1-49B3-82FD-BAF4DA5A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DE26642-1F85-4795-BDA5-1FC5E270C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FAB5BDD-8DE3-4E75-ADB3-AED7F979F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C4075D6-987D-47AA-8198-29C6C8C9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4C3E7B9-266B-4354-A07B-283DE102E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D24FFA8-86DB-4132-A46B-89903769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909" y="685164"/>
            <a:ext cx="10579608" cy="553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8624203-8F43-4661-B8C7-143B0E784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4" r="1" b="5133"/>
          <a:stretch/>
        </p:blipFill>
        <p:spPr>
          <a:xfrm>
            <a:off x="980434" y="841375"/>
            <a:ext cx="10231132" cy="522287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80E2657-915B-4CC6-AD3B-940E29AD2799}"/>
              </a:ext>
            </a:extLst>
          </p:cNvPr>
          <p:cNvSpPr/>
          <p:nvPr/>
        </p:nvSpPr>
        <p:spPr>
          <a:xfrm>
            <a:off x="827089" y="5583076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Đặt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tour</a:t>
            </a:r>
          </a:p>
        </p:txBody>
      </p:sp>
    </p:spTree>
    <p:extLst>
      <p:ext uri="{BB962C8B-B14F-4D97-AF65-F5344CB8AC3E}">
        <p14:creationId xmlns:p14="http://schemas.microsoft.com/office/powerpoint/2010/main" val="215684194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D5D70-0C8E-4C17-A880-A8E7E0F4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38" y="0"/>
            <a:ext cx="568538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B24A9-1738-4835-9C06-BF068B483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108" y="0"/>
            <a:ext cx="6053348" cy="685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A5A4F8-8D6D-49FF-B505-2A308C9F05E1}"/>
              </a:ext>
            </a:extLst>
          </p:cNvPr>
          <p:cNvCxnSpPr/>
          <p:nvPr/>
        </p:nvCxnSpPr>
        <p:spPr>
          <a:xfrm>
            <a:off x="4343400" y="4677508"/>
            <a:ext cx="395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AE1EF9D-1DAB-4996-B94B-69C18EFB8187}"/>
              </a:ext>
            </a:extLst>
          </p:cNvPr>
          <p:cNvSpPr/>
          <p:nvPr/>
        </p:nvSpPr>
        <p:spPr>
          <a:xfrm>
            <a:off x="318627" y="5639144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Thao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tác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lựa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chọn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7CF1D-B0C9-43BF-AF20-2ECC5AE84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668" y="537759"/>
            <a:ext cx="6192114" cy="57824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C06D0E-A1EF-479D-A231-3DEA279F1380}"/>
              </a:ext>
            </a:extLst>
          </p:cNvPr>
          <p:cNvSpPr/>
          <p:nvPr/>
        </p:nvSpPr>
        <p:spPr>
          <a:xfrm>
            <a:off x="2984732" y="4308231"/>
            <a:ext cx="4233753" cy="49236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DFB28-9A85-4366-BDC4-18135E550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75" y="0"/>
            <a:ext cx="8579989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8FD3442-9036-4D30-9999-AEED61E9E7D1}"/>
              </a:ext>
            </a:extLst>
          </p:cNvPr>
          <p:cNvSpPr/>
          <p:nvPr/>
        </p:nvSpPr>
        <p:spPr>
          <a:xfrm>
            <a:off x="827089" y="5583076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Cập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nhật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685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7C3609-774B-4ED9-9A6A-EB8BDF492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3149" b="5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CA186-8672-40B9-B69D-C58816BF8F30}"/>
              </a:ext>
            </a:extLst>
          </p:cNvPr>
          <p:cNvSpPr txBox="1"/>
          <p:nvPr/>
        </p:nvSpPr>
        <p:spPr>
          <a:xfrm>
            <a:off x="7356068" y="378009"/>
            <a:ext cx="4062643" cy="1043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III. QUẢN TRỊ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E27BB3-DC66-44E5-B477-49931FEB35AD}"/>
              </a:ext>
            </a:extLst>
          </p:cNvPr>
          <p:cNvSpPr txBox="1"/>
          <p:nvPr/>
        </p:nvSpPr>
        <p:spPr>
          <a:xfrm>
            <a:off x="7356068" y="1255621"/>
            <a:ext cx="4684949" cy="5162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tin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chung</a:t>
            </a:r>
            <a:endParaRPr lang="en-US" sz="24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bài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viết</a:t>
            </a:r>
            <a:endParaRPr lang="en-US" sz="24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liên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hệ</a:t>
            </a:r>
            <a:endParaRPr lang="en-US" sz="24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slider</a:t>
            </a:r>
          </a:p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user</a:t>
            </a:r>
          </a:p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tour </a:t>
            </a:r>
          </a:p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loại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tour</a:t>
            </a:r>
          </a:p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ảnh</a:t>
            </a:r>
            <a:endParaRPr lang="en-US" sz="24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bình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luận</a:t>
            </a:r>
            <a:endParaRPr lang="en-US" sz="24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đơn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tour</a:t>
            </a:r>
          </a:p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voucher</a:t>
            </a:r>
          </a:p>
          <a:p>
            <a:pPr marL="97155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kê</a:t>
            </a:r>
            <a:endParaRPr lang="en-US" sz="24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70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96992D-0DB0-43DE-A0B8-71914A0C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795"/>
            <a:ext cx="12192000" cy="16956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4565E4-E05E-47D8-AF33-916EB330C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9917"/>
            <a:ext cx="12192000" cy="32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2935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34CFAD-2FEE-44D7-8418-E958C35583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3404" r="33145" b="-1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E016416-0C83-4081-B525-24CE2F31F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" y="209624"/>
            <a:ext cx="12192000" cy="1726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7DDAB4-6BDD-432E-A4CB-E099244B0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6983"/>
            <a:ext cx="12192000" cy="2584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5B5B8-AC2B-4287-8D0F-F8E8B5BC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" y="4900419"/>
            <a:ext cx="12192000" cy="17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64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ADB2300-4991-764A-9203-8AC1D009A5CB}"/>
              </a:ext>
            </a:extLst>
          </p:cNvPr>
          <p:cNvSpPr>
            <a:spLocks/>
          </p:cNvSpPr>
          <p:nvPr/>
        </p:nvSpPr>
        <p:spPr bwMode="auto">
          <a:xfrm>
            <a:off x="623888" y="1130255"/>
            <a:ext cx="109442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Open Sans Semibold" panose="020B0606030504020204" pitchFamily="34" charset="0"/>
                <a:cs typeface="Arial" panose="020B0604020202020204" pitchFamily="34" charset="0"/>
                <a:sym typeface="Bebas Neue" charset="0"/>
              </a:rPr>
              <a:t>NỘI DUNG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ea typeface="Open Sans Semibold" panose="020B0606030504020204" pitchFamily="34" charset="0"/>
              <a:cs typeface="Arial" panose="020B0604020202020204" pitchFamily="34" charset="0"/>
              <a:sym typeface="Bebas Neue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658CA4-BB69-46E6-95A8-9D357447880A}"/>
              </a:ext>
            </a:extLst>
          </p:cNvPr>
          <p:cNvGrpSpPr/>
          <p:nvPr/>
        </p:nvGrpSpPr>
        <p:grpSpPr>
          <a:xfrm>
            <a:off x="2377537" y="4920458"/>
            <a:ext cx="7265219" cy="338554"/>
            <a:chOff x="2377537" y="4920458"/>
            <a:chExt cx="7265219" cy="338554"/>
          </a:xfrm>
        </p:grpSpPr>
        <p:sp>
          <p:nvSpPr>
            <p:cNvPr id="31" name="TextBox 30"/>
            <p:cNvSpPr txBox="1"/>
            <p:nvPr/>
          </p:nvSpPr>
          <p:spPr>
            <a:xfrm>
              <a:off x="2377537" y="4920458"/>
              <a:ext cx="1430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ea typeface="Open Sans Semibold" panose="020B0606030504020204" pitchFamily="34" charset="0"/>
                  <a:cs typeface="Arial" panose="020B0604020202020204" pitchFamily="34" charset="0"/>
                </a:rPr>
                <a:t>I. GIAO DIỆN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51122" y="4920458"/>
              <a:ext cx="1473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Arial" panose="020B0604020202020204" pitchFamily="34" charset="0"/>
                  <a:ea typeface="Open Sans Semibold" panose="020B0606030504020204" pitchFamily="34" charset="0"/>
                  <a:cs typeface="Arial" panose="020B0604020202020204" pitchFamily="34" charset="0"/>
                </a:rPr>
                <a:t>II. THAO TÁC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70232" y="4920458"/>
              <a:ext cx="14542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ea typeface="Open Sans Semibold" panose="020B0606030504020204" pitchFamily="34" charset="0"/>
                  <a:cs typeface="Arial" panose="020B0604020202020204" pitchFamily="34" charset="0"/>
                </a:rPr>
                <a:t>III. QUẢN TRỊ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552970" y="4920458"/>
              <a:ext cx="10897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Arial" panose="020B0604020202020204" pitchFamily="34" charset="0"/>
                  <a:ea typeface="Open Sans Semibold" panose="020B0606030504020204" pitchFamily="34" charset="0"/>
                  <a:cs typeface="Arial" panose="020B0604020202020204" pitchFamily="34" charset="0"/>
                </a:rPr>
                <a:t>IV. DEMO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10903E-5089-424F-ADC6-11A67198B49D}"/>
              </a:ext>
            </a:extLst>
          </p:cNvPr>
          <p:cNvGrpSpPr/>
          <p:nvPr/>
        </p:nvGrpSpPr>
        <p:grpSpPr>
          <a:xfrm>
            <a:off x="1983873" y="2363196"/>
            <a:ext cx="8224254" cy="2296617"/>
            <a:chOff x="1983873" y="2363196"/>
            <a:chExt cx="8224254" cy="2296617"/>
          </a:xfrm>
        </p:grpSpPr>
        <p:sp>
          <p:nvSpPr>
            <p:cNvPr id="52" name="Block Arc 51"/>
            <p:cNvSpPr>
              <a:spLocks noChangeAspect="1"/>
            </p:cNvSpPr>
            <p:nvPr/>
          </p:nvSpPr>
          <p:spPr>
            <a:xfrm rot="10800000">
              <a:off x="1983873" y="2363196"/>
              <a:ext cx="2213784" cy="2296614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9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Block Arc 53"/>
            <p:cNvSpPr>
              <a:spLocks noChangeAspect="1"/>
            </p:cNvSpPr>
            <p:nvPr/>
          </p:nvSpPr>
          <p:spPr>
            <a:xfrm>
              <a:off x="3987363" y="2363196"/>
              <a:ext cx="2213784" cy="2296614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9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" name="Block Arc 55"/>
            <p:cNvSpPr>
              <a:spLocks noChangeAspect="1"/>
            </p:cNvSpPr>
            <p:nvPr/>
          </p:nvSpPr>
          <p:spPr>
            <a:xfrm rot="10800000">
              <a:off x="5990853" y="2363197"/>
              <a:ext cx="2213784" cy="2296614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9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" name="Block Arc 62"/>
            <p:cNvSpPr>
              <a:spLocks noChangeAspect="1"/>
            </p:cNvSpPr>
            <p:nvPr/>
          </p:nvSpPr>
          <p:spPr>
            <a:xfrm>
              <a:off x="7994343" y="2363199"/>
              <a:ext cx="2213784" cy="2296614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9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" name="Block Arc 2"/>
            <p:cNvSpPr>
              <a:spLocks noChangeAspect="1"/>
            </p:cNvSpPr>
            <p:nvPr/>
          </p:nvSpPr>
          <p:spPr>
            <a:xfrm>
              <a:off x="1983873" y="2363196"/>
              <a:ext cx="2213784" cy="2296614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9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Block Arc 52"/>
            <p:cNvSpPr>
              <a:spLocks noChangeAspect="1"/>
            </p:cNvSpPr>
            <p:nvPr/>
          </p:nvSpPr>
          <p:spPr>
            <a:xfrm rot="10800000">
              <a:off x="3987363" y="2363196"/>
              <a:ext cx="2213784" cy="2296614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9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" name="Block Arc 61"/>
            <p:cNvSpPr>
              <a:spLocks noChangeAspect="1"/>
            </p:cNvSpPr>
            <p:nvPr/>
          </p:nvSpPr>
          <p:spPr>
            <a:xfrm rot="10800000">
              <a:off x="7994343" y="2363199"/>
              <a:ext cx="2213784" cy="2296614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9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Block Arc 54"/>
            <p:cNvSpPr>
              <a:spLocks noChangeAspect="1"/>
            </p:cNvSpPr>
            <p:nvPr/>
          </p:nvSpPr>
          <p:spPr>
            <a:xfrm>
              <a:off x="5990853" y="2363197"/>
              <a:ext cx="2213784" cy="2296614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9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6649A9-3C28-4150-8855-38F7EB6334EB}"/>
              </a:ext>
            </a:extLst>
          </p:cNvPr>
          <p:cNvGrpSpPr/>
          <p:nvPr/>
        </p:nvGrpSpPr>
        <p:grpSpPr>
          <a:xfrm>
            <a:off x="2848367" y="3167088"/>
            <a:ext cx="6576468" cy="566254"/>
            <a:chOff x="2848367" y="3167088"/>
            <a:chExt cx="6576468" cy="566254"/>
          </a:xfrm>
        </p:grpSpPr>
        <p:sp>
          <p:nvSpPr>
            <p:cNvPr id="41" name="AutoShape 134"/>
            <p:cNvSpPr>
              <a:spLocks/>
            </p:cNvSpPr>
            <p:nvPr/>
          </p:nvSpPr>
          <p:spPr bwMode="auto">
            <a:xfrm>
              <a:off x="6899335" y="3304943"/>
              <a:ext cx="396820" cy="39518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7152"/>
                  </a:moveTo>
                  <a:cubicBezTo>
                    <a:pt x="21509" y="7979"/>
                    <a:pt x="21282" y="8750"/>
                    <a:pt x="20914" y="9461"/>
                  </a:cubicBezTo>
                  <a:cubicBezTo>
                    <a:pt x="20549" y="10173"/>
                    <a:pt x="20079" y="10791"/>
                    <a:pt x="19504" y="11311"/>
                  </a:cubicBezTo>
                  <a:cubicBezTo>
                    <a:pt x="18932" y="11836"/>
                    <a:pt x="18276" y="12245"/>
                    <a:pt x="17542" y="12545"/>
                  </a:cubicBezTo>
                  <a:cubicBezTo>
                    <a:pt x="16803" y="12838"/>
                    <a:pt x="16016" y="12988"/>
                    <a:pt x="15175" y="12988"/>
                  </a:cubicBezTo>
                  <a:cubicBezTo>
                    <a:pt x="14626" y="12988"/>
                    <a:pt x="14048" y="12914"/>
                    <a:pt x="13457" y="12759"/>
                  </a:cubicBezTo>
                  <a:lnTo>
                    <a:pt x="5243" y="20964"/>
                  </a:lnTo>
                  <a:cubicBezTo>
                    <a:pt x="4818" y="21385"/>
                    <a:pt x="4312" y="21599"/>
                    <a:pt x="3725" y="21599"/>
                  </a:cubicBezTo>
                  <a:cubicBezTo>
                    <a:pt x="3111" y="21599"/>
                    <a:pt x="2593" y="21388"/>
                    <a:pt x="2165" y="20964"/>
                  </a:cubicBezTo>
                  <a:cubicBezTo>
                    <a:pt x="1959" y="20758"/>
                    <a:pt x="1729" y="20544"/>
                    <a:pt x="1483" y="20320"/>
                  </a:cubicBezTo>
                  <a:cubicBezTo>
                    <a:pt x="1234" y="20100"/>
                    <a:pt x="999" y="19866"/>
                    <a:pt x="778" y="19617"/>
                  </a:cubicBezTo>
                  <a:cubicBezTo>
                    <a:pt x="557" y="19369"/>
                    <a:pt x="370" y="19106"/>
                    <a:pt x="223" y="18827"/>
                  </a:cubicBezTo>
                  <a:cubicBezTo>
                    <a:pt x="73" y="18547"/>
                    <a:pt x="0" y="18242"/>
                    <a:pt x="0" y="17909"/>
                  </a:cubicBezTo>
                  <a:cubicBezTo>
                    <a:pt x="0" y="17613"/>
                    <a:pt x="56" y="17330"/>
                    <a:pt x="169" y="17062"/>
                  </a:cubicBezTo>
                  <a:cubicBezTo>
                    <a:pt x="283" y="16797"/>
                    <a:pt x="438" y="16565"/>
                    <a:pt x="637" y="16367"/>
                  </a:cubicBezTo>
                  <a:lnTo>
                    <a:pt x="8893" y="8134"/>
                  </a:lnTo>
                  <a:cubicBezTo>
                    <a:pt x="8743" y="7541"/>
                    <a:pt x="8669" y="6993"/>
                    <a:pt x="8660" y="6485"/>
                  </a:cubicBezTo>
                  <a:cubicBezTo>
                    <a:pt x="8660" y="5604"/>
                    <a:pt x="8833" y="4766"/>
                    <a:pt x="9176" y="3964"/>
                  </a:cubicBezTo>
                  <a:cubicBezTo>
                    <a:pt x="9521" y="3168"/>
                    <a:pt x="9983" y="2479"/>
                    <a:pt x="10566" y="1897"/>
                  </a:cubicBezTo>
                  <a:cubicBezTo>
                    <a:pt x="11149" y="1315"/>
                    <a:pt x="11831" y="855"/>
                    <a:pt x="12621" y="513"/>
                  </a:cubicBezTo>
                  <a:cubicBezTo>
                    <a:pt x="13406" y="172"/>
                    <a:pt x="14241" y="0"/>
                    <a:pt x="15130" y="0"/>
                  </a:cubicBezTo>
                  <a:cubicBezTo>
                    <a:pt x="15979" y="0"/>
                    <a:pt x="16798" y="160"/>
                    <a:pt x="17588" y="485"/>
                  </a:cubicBezTo>
                  <a:cubicBezTo>
                    <a:pt x="18377" y="813"/>
                    <a:pt x="19077" y="1264"/>
                    <a:pt x="19683" y="1849"/>
                  </a:cubicBezTo>
                  <a:lnTo>
                    <a:pt x="13692" y="4037"/>
                  </a:lnTo>
                  <a:lnTo>
                    <a:pt x="13108" y="7228"/>
                  </a:lnTo>
                  <a:lnTo>
                    <a:pt x="15603" y="9295"/>
                  </a:lnTo>
                  <a:lnTo>
                    <a:pt x="21599" y="7152"/>
                  </a:lnTo>
                  <a:close/>
                  <a:moveTo>
                    <a:pt x="3720" y="18991"/>
                  </a:moveTo>
                  <a:cubicBezTo>
                    <a:pt x="4017" y="18991"/>
                    <a:pt x="4269" y="18886"/>
                    <a:pt x="4479" y="18674"/>
                  </a:cubicBezTo>
                  <a:cubicBezTo>
                    <a:pt x="4688" y="18462"/>
                    <a:pt x="4790" y="18208"/>
                    <a:pt x="4790" y="17909"/>
                  </a:cubicBezTo>
                  <a:cubicBezTo>
                    <a:pt x="4790" y="17593"/>
                    <a:pt x="4685" y="17333"/>
                    <a:pt x="4473" y="17133"/>
                  </a:cubicBezTo>
                  <a:cubicBezTo>
                    <a:pt x="4261" y="16929"/>
                    <a:pt x="4009" y="16830"/>
                    <a:pt x="3720" y="16830"/>
                  </a:cubicBezTo>
                  <a:cubicBezTo>
                    <a:pt x="3403" y="16830"/>
                    <a:pt x="3145" y="16935"/>
                    <a:pt x="2941" y="17138"/>
                  </a:cubicBezTo>
                  <a:cubicBezTo>
                    <a:pt x="2737" y="17347"/>
                    <a:pt x="2638" y="17604"/>
                    <a:pt x="2638" y="17909"/>
                  </a:cubicBezTo>
                  <a:cubicBezTo>
                    <a:pt x="2638" y="18206"/>
                    <a:pt x="2737" y="18460"/>
                    <a:pt x="2941" y="18674"/>
                  </a:cubicBezTo>
                  <a:cubicBezTo>
                    <a:pt x="3145" y="18889"/>
                    <a:pt x="3403" y="18991"/>
                    <a:pt x="3720" y="18991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lIns="50783" tIns="50783" rIns="50783" bIns="50783" anchor="ctr"/>
            <a:lstStyle/>
            <a:p>
              <a:pPr defTabSz="457040">
                <a:defRPr/>
              </a:pPr>
              <a:endParaRPr lang="es-ES" sz="2949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ill Sans" charset="0"/>
              </a:endParaRPr>
            </a:p>
          </p:txBody>
        </p:sp>
        <p:sp>
          <p:nvSpPr>
            <p:cNvPr id="42" name="AutoShape 115"/>
            <p:cNvSpPr>
              <a:spLocks/>
            </p:cNvSpPr>
            <p:nvPr/>
          </p:nvSpPr>
          <p:spPr bwMode="auto">
            <a:xfrm>
              <a:off x="4914334" y="3304943"/>
              <a:ext cx="384890" cy="38489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lIns="19043" tIns="19043" rIns="19043" bIns="19043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ill Sans" charset="0"/>
              </a:endParaRPr>
            </a:p>
          </p:txBody>
        </p:sp>
        <p:pic>
          <p:nvPicPr>
            <p:cNvPr id="26" name="Graphic 25" descr="Eye with solid fill">
              <a:extLst>
                <a:ext uri="{FF2B5EF4-FFF2-40B4-BE49-F238E27FC236}">
                  <a16:creationId xmlns:a16="http://schemas.microsoft.com/office/drawing/2014/main" id="{40959ABD-C0EC-4792-B029-330476B61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8367" y="3261494"/>
              <a:ext cx="471848" cy="471848"/>
            </a:xfrm>
            <a:prstGeom prst="rect">
              <a:avLst/>
            </a:prstGeom>
          </p:spPr>
        </p:pic>
        <p:pic>
          <p:nvPicPr>
            <p:cNvPr id="6" name="Graphic 5" descr="Raised hand with solid fill">
              <a:extLst>
                <a:ext uri="{FF2B5EF4-FFF2-40B4-BE49-F238E27FC236}">
                  <a16:creationId xmlns:a16="http://schemas.microsoft.com/office/drawing/2014/main" id="{5EB76A62-550C-49AD-BD07-70EFD515C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1800" y="3167088"/>
              <a:ext cx="533035" cy="533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412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0CB0A-B558-4A32-9596-5D2F3B87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575"/>
            <a:ext cx="12192000" cy="1688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2FE69-7CD3-45C0-BC37-C859A0A1B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0561"/>
            <a:ext cx="12192000" cy="1666068"/>
          </a:xfrm>
          <a:prstGeom prst="rect">
            <a:avLst/>
          </a:prstGeom>
        </p:spPr>
      </p:pic>
      <p:pic>
        <p:nvPicPr>
          <p:cNvPr id="11" name="Picture 1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982EA2E-5B8A-4E7E-817D-D2EC38ED8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6515"/>
            <a:ext cx="12192000" cy="177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8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3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07FA08-36DF-4A07-8128-B121CA39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2320"/>
            <a:ext cx="12192000" cy="2965888"/>
          </a:xfrm>
          <a:prstGeom prst="rect">
            <a:avLst/>
          </a:prstGeom>
        </p:spPr>
      </p:pic>
      <p:pic>
        <p:nvPicPr>
          <p:cNvPr id="86" name="Picture 8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6C071C-C022-4F1B-9625-31B331F67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977"/>
            <a:ext cx="12192000" cy="19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5254D9-0855-42E3-BF44-96636D791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722"/>
            <a:ext cx="12192000" cy="50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D6DF1-D181-4E71-B82A-E2D78A2ED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03" b="218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EA4D3-1491-4AC5-B4C4-3EBEBB045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979" y="545123"/>
            <a:ext cx="3852041" cy="8368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IV . DEMO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48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64177C2-5037-AD45-A2A7-209AE324E8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41ACC0-9440-490A-8F2D-132411113F14}"/>
              </a:ext>
            </a:extLst>
          </p:cNvPr>
          <p:cNvSpPr txBox="1"/>
          <p:nvPr/>
        </p:nvSpPr>
        <p:spPr>
          <a:xfrm>
            <a:off x="855304" y="2050369"/>
            <a:ext cx="9908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rial" panose="020B0604020202020204" pitchFamily="34" charset="0"/>
                <a:ea typeface="Open Sans Semibold" panose="020B0606030504020204" pitchFamily="34" charset="0"/>
                <a:cs typeface="Arial" panose="020B06040202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BD8171-FD2A-4931-B0A3-C450856EFB5B}"/>
              </a:ext>
            </a:extLst>
          </p:cNvPr>
          <p:cNvSpPr txBox="1"/>
          <p:nvPr/>
        </p:nvSpPr>
        <p:spPr>
          <a:xfrm>
            <a:off x="6421721" y="1664678"/>
            <a:ext cx="4805996" cy="7437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00B0F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</a:t>
            </a:r>
            <a:r>
              <a:rPr lang="en-US" sz="4400" b="1" kern="1200" dirty="0">
                <a:solidFill>
                  <a:srgbClr val="00B0F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 GIAO DIỆN</a:t>
            </a:r>
          </a:p>
        </p:txBody>
      </p:sp>
      <p:sp>
        <p:nvSpPr>
          <p:cNvPr id="2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ADD575-610E-43A5-B39C-D7ACBEC3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387857-AD24-4FD6-8616-A8A350BDA0CF}"/>
              </a:ext>
            </a:extLst>
          </p:cNvPr>
          <p:cNvSpPr txBox="1"/>
          <p:nvPr/>
        </p:nvSpPr>
        <p:spPr>
          <a:xfrm>
            <a:off x="7548632" y="2614879"/>
            <a:ext cx="4002965" cy="32958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kern="1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ủ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kern="1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thiệu</a:t>
            </a:r>
            <a:endParaRPr lang="en-US" sz="2400" b="1" kern="1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tour</a:t>
            </a: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ưu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đãi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kern="1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liên</a:t>
            </a:r>
            <a:r>
              <a:rPr lang="en-US" sz="2400" b="1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hệ</a:t>
            </a:r>
            <a:endParaRPr lang="en-US" sz="2400" b="1" kern="1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chi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tiết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tour</a:t>
            </a: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kern="1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đặt</a:t>
            </a:r>
            <a:r>
              <a:rPr lang="en-US" sz="2400" b="1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tour</a:t>
            </a: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tour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thành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công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kern="1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bài</a:t>
            </a:r>
            <a:r>
              <a:rPr lang="en-US" sz="2400" b="1" kern="12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viết</a:t>
            </a:r>
            <a:endParaRPr lang="en-US" sz="2400" b="1" kern="1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chi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tiết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bài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viết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Đăng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nhập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đăng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ký</a:t>
            </a:r>
            <a:endParaRPr lang="en-US" sz="2400" b="1" kern="12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806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653E7-6D5C-4F72-850D-301BEBBA1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9" b="48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995EDB-C5F8-44BF-AA81-0B2C3213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042" y="-10"/>
            <a:ext cx="261205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7A4A9-E59C-4D99-A83E-CF957DF22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371" y="10"/>
            <a:ext cx="327139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1D2290-5A5F-4166-9591-4FA0F765C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46" y="10"/>
            <a:ext cx="568784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4509BE-7C54-4038-87E7-ACA1E4A0B33F}"/>
              </a:ext>
            </a:extLst>
          </p:cNvPr>
          <p:cNvSpPr/>
          <p:nvPr/>
        </p:nvSpPr>
        <p:spPr>
          <a:xfrm>
            <a:off x="8945082" y="5101963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chủ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07FE08-017F-477D-9C10-7709A13967CA}"/>
              </a:ext>
            </a:extLst>
          </p:cNvPr>
          <p:cNvSpPr/>
          <p:nvPr/>
        </p:nvSpPr>
        <p:spPr>
          <a:xfrm>
            <a:off x="8953938" y="5101963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thiệu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5FB65-B015-40F7-8BCE-5C66F604EFC4}"/>
              </a:ext>
            </a:extLst>
          </p:cNvPr>
          <p:cNvSpPr/>
          <p:nvPr/>
        </p:nvSpPr>
        <p:spPr>
          <a:xfrm>
            <a:off x="8953938" y="5101953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danh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sách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tour</a:t>
            </a:r>
          </a:p>
        </p:txBody>
      </p:sp>
    </p:spTree>
    <p:extLst>
      <p:ext uri="{BB962C8B-B14F-4D97-AF65-F5344CB8AC3E}">
        <p14:creationId xmlns:p14="http://schemas.microsoft.com/office/powerpoint/2010/main" val="287979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2" grpId="0" animBg="1"/>
      <p:bldP spid="12" grpId="1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4374AD-EA6D-44ED-B54A-5C7131A98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" r="126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1EF589D-99A9-4211-AEB7-B39EDF3C3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717" y="2219"/>
            <a:ext cx="4431962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EF65FB-F1F1-4C22-9713-55845873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53" y="-2219"/>
            <a:ext cx="6570539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DD5EC1B-E937-477C-900D-62CB8C7DA07B}"/>
              </a:ext>
            </a:extLst>
          </p:cNvPr>
          <p:cNvSpPr/>
          <p:nvPr/>
        </p:nvSpPr>
        <p:spPr>
          <a:xfrm>
            <a:off x="144315" y="243975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Ưu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đãi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C1AB58-EFC0-4773-881F-7AB23BA016F5}"/>
              </a:ext>
            </a:extLst>
          </p:cNvPr>
          <p:cNvSpPr/>
          <p:nvPr/>
        </p:nvSpPr>
        <p:spPr>
          <a:xfrm>
            <a:off x="126033" y="248339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Liên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hệ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30E74-08A7-49E7-84EC-5E164A2C4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672" y="2219"/>
            <a:ext cx="4559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4C0CBF3-1AFD-466C-8CC5-DEADA85D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220" y="13038"/>
            <a:ext cx="2309253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7079F4-7315-4E83-A72C-D10EEC58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26" y="4700"/>
            <a:ext cx="5712521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23FCA41-8E1C-4888-B59F-9D549CAB7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337" y="-13038"/>
            <a:ext cx="7560816" cy="6858000"/>
          </a:xfrm>
          <a:prstGeom prst="rect">
            <a:avLst/>
          </a:prstGeom>
        </p:spPr>
      </p:pic>
      <p:pic>
        <p:nvPicPr>
          <p:cNvPr id="30" name="Picture 29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8299BE1D-8404-402D-88C3-5F2D735C6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0" y="636271"/>
            <a:ext cx="10846051" cy="5332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9091D1-D013-4EEA-B331-1352DBC1F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5454" y="-126335"/>
            <a:ext cx="7554423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25D172C-8398-4278-82C1-E8A91A9063BD}"/>
              </a:ext>
            </a:extLst>
          </p:cNvPr>
          <p:cNvSpPr/>
          <p:nvPr/>
        </p:nvSpPr>
        <p:spPr>
          <a:xfrm>
            <a:off x="538434" y="5068372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chi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tiết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tour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D2D46B-02E4-404A-870C-DEADFCB5ABEA}"/>
              </a:ext>
            </a:extLst>
          </p:cNvPr>
          <p:cNvSpPr/>
          <p:nvPr/>
        </p:nvSpPr>
        <p:spPr>
          <a:xfrm>
            <a:off x="546539" y="5068372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đặt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tour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EFE5D5-98F0-45D0-8277-595C3103CB45}"/>
              </a:ext>
            </a:extLst>
          </p:cNvPr>
          <p:cNvSpPr/>
          <p:nvPr/>
        </p:nvSpPr>
        <p:spPr>
          <a:xfrm>
            <a:off x="538395" y="5068372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Show voucher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814F77-0079-43D7-9728-47767A869DDA}"/>
              </a:ext>
            </a:extLst>
          </p:cNvPr>
          <p:cNvSpPr/>
          <p:nvPr/>
        </p:nvSpPr>
        <p:spPr>
          <a:xfrm>
            <a:off x="543409" y="5065573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thành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công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416C7C-50E1-4F21-8DF3-1D2DD68D8293}"/>
              </a:ext>
            </a:extLst>
          </p:cNvPr>
          <p:cNvSpPr/>
          <p:nvPr/>
        </p:nvSpPr>
        <p:spPr>
          <a:xfrm>
            <a:off x="538395" y="5080961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tour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của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bạn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059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9A14137-AC86-4FD7-9709-C9D89C19C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11" y="-13316"/>
            <a:ext cx="4873190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7E8BC63-BDD4-4B71-AEC1-B1DA7A779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025" y="-13316"/>
            <a:ext cx="3172093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F810E91-3C58-4D27-960A-8D0FC34E10D0}"/>
              </a:ext>
            </a:extLst>
          </p:cNvPr>
          <p:cNvSpPr/>
          <p:nvPr/>
        </p:nvSpPr>
        <p:spPr>
          <a:xfrm>
            <a:off x="541664" y="5025376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bài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viết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BFE040-EF7F-4014-86EA-DEF0B46F47FA}"/>
              </a:ext>
            </a:extLst>
          </p:cNvPr>
          <p:cNvSpPr/>
          <p:nvPr/>
        </p:nvSpPr>
        <p:spPr>
          <a:xfrm>
            <a:off x="541664" y="5007847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chi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tiết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bài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viết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9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A50ECF5-224D-42B4-B989-94817E648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8" r="-1" b="-1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2821C41-625B-47B0-B191-061C89117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950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D2776E4-9B10-47E3-B6B6-4142E03AF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75" r="12321" b="1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35E793F-74C4-4D26-97CA-0F2F28665346}"/>
              </a:ext>
            </a:extLst>
          </p:cNvPr>
          <p:cNvSpPr/>
          <p:nvPr/>
        </p:nvSpPr>
        <p:spPr>
          <a:xfrm>
            <a:off x="7250195" y="5007847"/>
            <a:ext cx="2567354" cy="863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Trang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đăng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ký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đăng</a:t>
            </a:r>
            <a:r>
              <a:rPr lang="en-US" sz="24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nhập</a:t>
            </a:r>
            <a:endParaRPr lang="en-US" sz="2400" b="1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38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D8171-FD2A-4931-B0A3-C450856EFB5B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II. THAO TÁC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387857-AD24-4FD6-8616-A8A350BDA0CF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Chọn</a:t>
            </a:r>
            <a:r>
              <a:rPr lang="en-US" sz="2000" b="1" dirty="0"/>
              <a:t> tour </a:t>
            </a:r>
            <a:r>
              <a:rPr lang="en-US" sz="2000" b="1" dirty="0" err="1"/>
              <a:t>theo</a:t>
            </a:r>
            <a:r>
              <a:rPr lang="en-US" sz="2000" b="1" dirty="0"/>
              <a:t> </a:t>
            </a:r>
            <a:r>
              <a:rPr lang="en-US" sz="2000" b="1" dirty="0" err="1"/>
              <a:t>danh</a:t>
            </a:r>
            <a:r>
              <a:rPr lang="en-US" sz="2000" b="1" dirty="0"/>
              <a:t> </a:t>
            </a:r>
            <a:r>
              <a:rPr lang="en-US" sz="2000" b="1" dirty="0" err="1"/>
              <a:t>mục</a:t>
            </a:r>
            <a:endParaRPr lang="en-US" sz="2000" b="1" dirty="0"/>
          </a:p>
          <a:p>
            <a:pPr marL="7429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Chọn</a:t>
            </a:r>
            <a:r>
              <a:rPr lang="en-US" sz="2000" b="1" dirty="0"/>
              <a:t> tour </a:t>
            </a:r>
            <a:r>
              <a:rPr lang="en-US" sz="2000" b="1" dirty="0" err="1"/>
              <a:t>theo</a:t>
            </a:r>
            <a:r>
              <a:rPr lang="en-US" sz="2000" b="1" dirty="0"/>
              <a:t> </a:t>
            </a:r>
            <a:r>
              <a:rPr lang="en-US" sz="2000" b="1" dirty="0" err="1"/>
              <a:t>mục</a:t>
            </a:r>
            <a:r>
              <a:rPr lang="en-US" sz="2000" b="1" dirty="0"/>
              <a:t> </a:t>
            </a:r>
            <a:r>
              <a:rPr lang="en-US" sz="2000" b="1" dirty="0" err="1"/>
              <a:t>có</a:t>
            </a:r>
            <a:r>
              <a:rPr lang="en-US" sz="2000" b="1" dirty="0"/>
              <a:t> </a:t>
            </a:r>
            <a:r>
              <a:rPr lang="en-US" sz="2000" b="1" dirty="0" err="1"/>
              <a:t>sẵn</a:t>
            </a:r>
            <a:endParaRPr lang="en-US" sz="2000" b="1" dirty="0"/>
          </a:p>
          <a:p>
            <a:pPr marL="7429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Thao </a:t>
            </a:r>
            <a:r>
              <a:rPr lang="en-US" sz="2000" b="1" dirty="0" err="1"/>
              <a:t>tác</a:t>
            </a:r>
            <a:r>
              <a:rPr lang="en-US" sz="2000" b="1" dirty="0"/>
              <a:t> </a:t>
            </a:r>
            <a:r>
              <a:rPr lang="en-US" sz="2000" b="1" dirty="0" err="1"/>
              <a:t>chọn</a:t>
            </a:r>
            <a:r>
              <a:rPr lang="en-US" sz="2000" b="1" dirty="0"/>
              <a:t> </a:t>
            </a:r>
            <a:r>
              <a:rPr lang="en-US" sz="2000" b="1" dirty="0" err="1"/>
              <a:t>lựa</a:t>
            </a:r>
            <a:endParaRPr lang="en-US" sz="2000" b="1" dirty="0"/>
          </a:p>
          <a:p>
            <a:pPr marL="74295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Thao </a:t>
            </a:r>
            <a:r>
              <a:rPr lang="en-US" sz="2000" b="1" dirty="0" err="1"/>
              <a:t>tác</a:t>
            </a:r>
            <a:r>
              <a:rPr lang="en-US" sz="2000" b="1" dirty="0"/>
              <a:t> </a:t>
            </a:r>
            <a:r>
              <a:rPr lang="en-US" sz="2000" b="1" dirty="0" err="1"/>
              <a:t>cập</a:t>
            </a:r>
            <a:r>
              <a:rPr lang="en-US" sz="2000" b="1" dirty="0"/>
              <a:t> </a:t>
            </a:r>
            <a:r>
              <a:rPr lang="en-US" sz="2000" b="1" dirty="0" err="1"/>
              <a:t>nhật</a:t>
            </a:r>
            <a:endParaRPr lang="en-US" sz="2000" b="1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F060C21-2D9D-423E-A9C9-477763BF0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5" r="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0232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PTIFY - Liberty - Light">
      <a:dk1>
        <a:srgbClr val="161616"/>
      </a:dk1>
      <a:lt1>
        <a:srgbClr val="FFFFFF"/>
      </a:lt1>
      <a:dk2>
        <a:srgbClr val="000000"/>
      </a:dk2>
      <a:lt2>
        <a:srgbClr val="FCF4EB"/>
      </a:lt2>
      <a:accent1>
        <a:srgbClr val="28AAB3"/>
      </a:accent1>
      <a:accent2>
        <a:srgbClr val="E7AB39"/>
      </a:accent2>
      <a:accent3>
        <a:srgbClr val="313131"/>
      </a:accent3>
      <a:accent4>
        <a:srgbClr val="D72638"/>
      </a:accent4>
      <a:accent5>
        <a:srgbClr val="4E5340"/>
      </a:accent5>
      <a:accent6>
        <a:srgbClr val="B9E3C6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</TotalTime>
  <Words>270</Words>
  <Application>Microsoft Office PowerPoint</Application>
  <PresentationFormat>Widescreen</PresentationFormat>
  <Paragraphs>69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Open Sans</vt:lpstr>
      <vt:lpstr>Open Sans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 .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Dương Dương</cp:lastModifiedBy>
  <cp:revision>324</cp:revision>
  <dcterms:created xsi:type="dcterms:W3CDTF">2018-12-21T22:04:22Z</dcterms:created>
  <dcterms:modified xsi:type="dcterms:W3CDTF">2021-04-24T07:00:25Z</dcterms:modified>
</cp:coreProperties>
</file>